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12337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893409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smtClean="0">
                <a:solidFill>
                  <a:srgbClr val="000000"/>
                </a:solidFill>
                <a:latin typeface="Times New Roman"/>
              </a:rPr>
              <a:t>оңтүстік-шығыстан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шығыстан</a:t>
            </a:r>
            <a:r>
              <a:rPr lang="ru-RU" sz="1100" dirty="0" smtClean="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9-14,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екпіні</a:t>
            </a:r>
            <a:r>
              <a:rPr lang="ru-RU" sz="1100" dirty="0" smtClean="0">
                <a:solidFill>
                  <a:srgbClr val="000000"/>
                </a:solidFill>
                <a:latin typeface="Times New Roman"/>
              </a:rPr>
              <a:t> 15-20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16-18,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27-29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16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9-14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15-17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42157</TotalTime>
  <Words>573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7605</cp:revision>
  <cp:lastPrinted>2021-07-01T03:56:27Z</cp:lastPrinted>
  <dcterms:created xsi:type="dcterms:W3CDTF">2018-03-27T06:03:00Z</dcterms:created>
  <dcterms:modified xsi:type="dcterms:W3CDTF">2026-05-14T06:48:57Z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